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D7FA-418D-42FD-A25F-8C3B4E8A0BF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A7E6-3D2A-4419-BA7C-92DCEFE06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8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D7FA-418D-42FD-A25F-8C3B4E8A0BF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A7E6-3D2A-4419-BA7C-92DCEFE06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2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Сигналы </a:t>
            </a:r>
            <a:br>
              <a:rPr lang="ru-RU" dirty="0" smtClean="0"/>
            </a:br>
            <a:r>
              <a:rPr lang="ru-RU" smtClean="0"/>
              <a:t>го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9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5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4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1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0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6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8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6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3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1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9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9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6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7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5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Произвольный</PresentationFormat>
  <Paragraphs>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Сигналы  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Лузина</cp:lastModifiedBy>
  <cp:revision>2</cp:revision>
  <dcterms:created xsi:type="dcterms:W3CDTF">2024-08-15T01:47:05Z</dcterms:created>
  <dcterms:modified xsi:type="dcterms:W3CDTF">2024-08-19T06:51:49Z</dcterms:modified>
</cp:coreProperties>
</file>